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59" autoAdjust="0"/>
    <p:restoredTop sz="94660"/>
  </p:normalViewPr>
  <p:slideViewPr>
    <p:cSldViewPr snapToGrid="0">
      <p:cViewPr>
        <p:scale>
          <a:sx n="32" d="100"/>
          <a:sy n="32" d="100"/>
        </p:scale>
        <p:origin x="2890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55BC9-021D-4DF7-90DF-7A09DB713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1531A04-C62D-4F62-9C70-AA94AA6C7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33FCD2-830B-41E7-9CE0-E782FA5CF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E00-7FBD-4648-A82B-8E5548B1221B}" type="datetimeFigureOut">
              <a:rPr lang="es-CO" smtClean="0"/>
              <a:t>18/08/2020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C219DA-6678-44F7-AA68-675F9F891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FC1A7E-F2BD-43E9-AF22-1B35504E6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D89-5DD1-42B5-9751-C3C6588AE1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570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F8F36B-416C-4260-99DF-DA337CA9B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98C544-6E59-40FA-B073-DCB06ECC3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31FE22-E6CD-46C4-B8C2-D48390542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E00-7FBD-4648-A82B-8E5548B1221B}" type="datetimeFigureOut">
              <a:rPr lang="es-CO" smtClean="0"/>
              <a:t>18/08/2020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E3FD7D-DD5C-4869-B785-3CCD44305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71210A-9B7F-47EF-9121-75EEF58B9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D89-5DD1-42B5-9751-C3C6588AE1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927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6720553-B6CA-47B7-817A-8491FA3B5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599814-7655-434C-927B-CCF2400E3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856601-1698-4D3A-999E-3623C2091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E00-7FBD-4648-A82B-8E5548B1221B}" type="datetimeFigureOut">
              <a:rPr lang="es-CO" smtClean="0"/>
              <a:t>18/08/2020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B5EF88-7705-4E66-8813-4DC195AB9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183616-74C6-4080-9799-F54790936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D89-5DD1-42B5-9751-C3C6588AE1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41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1357F7-996B-477F-9AFB-CE0C90192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B9A698-2C44-43CF-85B9-C59C32730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BCDA55-2B8B-46DA-AA75-404D15A30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E00-7FBD-4648-A82B-8E5548B1221B}" type="datetimeFigureOut">
              <a:rPr lang="es-CO" smtClean="0"/>
              <a:t>18/08/2020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BF011A-23A6-475C-9B98-F65167F62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FEB316-ADD2-4BFC-A363-CFF36503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D89-5DD1-42B5-9751-C3C6588AE1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337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82E100-9E98-465D-83E5-688AA4CB2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08F405-15DE-4F4E-813E-56AB7F8C2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ED1C72-0E47-43E1-BC4A-324CA635A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E00-7FBD-4648-A82B-8E5548B1221B}" type="datetimeFigureOut">
              <a:rPr lang="es-CO" smtClean="0"/>
              <a:t>18/08/2020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F89DC9-E1C6-45F0-ADB1-0FD4CA84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F458C5-59B7-4B60-864D-1DB0197D9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D89-5DD1-42B5-9751-C3C6588AE1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114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83A8DE-BB39-4B68-9FBE-F04A5280D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E62710-EB51-47BD-B6BE-A3FE85214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976823-AFF1-4C23-96E6-F043A3C4B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71753E-059B-4805-8088-D41E7D03B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E00-7FBD-4648-A82B-8E5548B1221B}" type="datetimeFigureOut">
              <a:rPr lang="es-CO" smtClean="0"/>
              <a:t>18/08/2020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C6CA46-44B6-42F2-B3CA-17769BC0A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746F94-32FC-473A-9B54-E7AC0F69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D89-5DD1-42B5-9751-C3C6588AE1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393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EC0F4B-A40C-4006-96E6-4D654C14E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745F12-0EBE-4E53-8F64-DF097DA71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086FBF-C481-44D0-9C96-D7090363F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64B9E90-5666-4643-92EA-968ADD19B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4BCC2AE-6E2D-40B6-9789-4C5B5D2ABC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FFE4C82-88F3-4C2F-9A8A-545C865B5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E00-7FBD-4648-A82B-8E5548B1221B}" type="datetimeFigureOut">
              <a:rPr lang="es-CO" smtClean="0"/>
              <a:t>18/08/2020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952CFA0-0D8B-4062-8642-6C495939A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E84A1E-0106-4E49-9190-E5790F13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D89-5DD1-42B5-9751-C3C6588AE1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726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066AE-A876-4B1F-8F6D-E7C0393C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DECEAE-F4D3-44C6-84B4-9F1540FC6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E00-7FBD-4648-A82B-8E5548B1221B}" type="datetimeFigureOut">
              <a:rPr lang="es-CO" smtClean="0"/>
              <a:t>18/08/2020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23AEA1-0424-4D22-8280-9D766A73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9C9567-CA3C-47F2-BC23-15A88F9C2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D89-5DD1-42B5-9751-C3C6588AE1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750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B4CB1E6-FA16-4744-8FE9-B93AB62FB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E00-7FBD-4648-A82B-8E5548B1221B}" type="datetimeFigureOut">
              <a:rPr lang="es-CO" smtClean="0"/>
              <a:t>18/08/2020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8889C0D-C29B-4049-8659-E51FA9CF7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812A4A-A940-4D3C-9DF8-73A0CC6E8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D89-5DD1-42B5-9751-C3C6588AE1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8459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2FA62-B063-4127-8F20-5C3370189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53BE41-96AA-42FA-A771-1F4362857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30D844-8DE4-423F-B5BC-EE5D2655E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53FCAD-0F00-4BCB-B063-1856DD2E7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E00-7FBD-4648-A82B-8E5548B1221B}" type="datetimeFigureOut">
              <a:rPr lang="es-CO" smtClean="0"/>
              <a:t>18/08/2020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658482-E237-44F1-8797-7EC32BCEE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907B8E-8813-4A51-A522-97C2994DB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D89-5DD1-42B5-9751-C3C6588AE1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744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1813C8-6F36-4376-8BF4-79A90B041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8399DBD-8D18-480F-B7B6-EBB0D1AE9C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2E25F-7E50-448E-91FC-BC9A0E9FA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0B7B8A-0949-4DE8-966C-2652EE4E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E00-7FBD-4648-A82B-8E5548B1221B}" type="datetimeFigureOut">
              <a:rPr lang="es-CO" smtClean="0"/>
              <a:t>18/08/2020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697AC1-BEEB-4025-8CE1-D1CED783F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9316DE-8123-4553-B374-8399292C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D89-5DD1-42B5-9751-C3C6588AE1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502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FF2DA90-CD1C-4CB6-B2AC-DCD3439D5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1A13B1-77C6-486B-B2C0-FADE83043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22FE77-81C7-40F7-BD02-529332CB8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25E00-7FBD-4648-A82B-8E5548B1221B}" type="datetimeFigureOut">
              <a:rPr lang="es-CO" smtClean="0"/>
              <a:t>18/08/2020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99C62A-0E84-4352-BAB8-24676A870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495160-FAEA-4EFC-9D42-2C97ED8703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50D89-5DD1-42B5-9751-C3C6588AE1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490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3F0F306-F800-48C8-99BC-086890CAB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8"/>
            <a:ext cx="12192000" cy="6862916"/>
          </a:xfrm>
          <a:prstGeom prst="rect">
            <a:avLst/>
          </a:prstGeom>
        </p:spPr>
      </p:pic>
      <p:pic>
        <p:nvPicPr>
          <p:cNvPr id="8" name="Imagen 7" descr="Imagen que contiene computadora, tabla, escritorio&#10;&#10;Descripción generada automáticamente">
            <a:extLst>
              <a:ext uri="{FF2B5EF4-FFF2-40B4-BE49-F238E27FC236}">
                <a16:creationId xmlns:a16="http://schemas.microsoft.com/office/drawing/2014/main" id="{700C0F5A-D8FF-4695-9D9E-0F8A4BA134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3" r="27507"/>
          <a:stretch/>
        </p:blipFill>
        <p:spPr>
          <a:xfrm>
            <a:off x="0" y="-2458"/>
            <a:ext cx="5696484" cy="6860458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1A855D9B-0084-4638-81E5-02223B8599A1}"/>
              </a:ext>
            </a:extLst>
          </p:cNvPr>
          <p:cNvSpPr txBox="1">
            <a:spLocks/>
          </p:cNvSpPr>
          <p:nvPr/>
        </p:nvSpPr>
        <p:spPr>
          <a:xfrm>
            <a:off x="5910991" y="2626104"/>
            <a:ext cx="5820697" cy="10420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5200" b="1" dirty="0">
                <a:solidFill>
                  <a:srgbClr val="135A8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ERP - Módulo DSS</a:t>
            </a: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F9902209-7149-4D97-ACD2-ACC674425F33}"/>
              </a:ext>
            </a:extLst>
          </p:cNvPr>
          <p:cNvSpPr txBox="1">
            <a:spLocks/>
          </p:cNvSpPr>
          <p:nvPr/>
        </p:nvSpPr>
        <p:spPr>
          <a:xfrm>
            <a:off x="5910991" y="3622293"/>
            <a:ext cx="6066502" cy="5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3000" dirty="0">
                <a:solidFill>
                  <a:srgbClr val="135A8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Inteligencia de Negocios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8706102-E6F6-4C77-BDC5-7891BB1A2A99}"/>
              </a:ext>
            </a:extLst>
          </p:cNvPr>
          <p:cNvCxnSpPr/>
          <p:nvPr/>
        </p:nvCxnSpPr>
        <p:spPr>
          <a:xfrm>
            <a:off x="5960151" y="3599346"/>
            <a:ext cx="5692877" cy="0"/>
          </a:xfrm>
          <a:prstGeom prst="line">
            <a:avLst/>
          </a:prstGeom>
          <a:ln>
            <a:solidFill>
              <a:srgbClr val="135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áfico 15">
            <a:extLst>
              <a:ext uri="{FF2B5EF4-FFF2-40B4-BE49-F238E27FC236}">
                <a16:creationId xmlns:a16="http://schemas.microsoft.com/office/drawing/2014/main" id="{FBF8EA41-0721-4D74-8C01-CCBC5D481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9241" y="766302"/>
            <a:ext cx="3192759" cy="84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63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9D8F01C-E3F1-4138-90BF-C0F0CB59D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8"/>
            <a:ext cx="12192000" cy="686291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8C72F9D-E4AB-4476-A821-FA5CC4B0BB1A}"/>
              </a:ext>
            </a:extLst>
          </p:cNvPr>
          <p:cNvSpPr txBox="1"/>
          <p:nvPr/>
        </p:nvSpPr>
        <p:spPr>
          <a:xfrm>
            <a:off x="3321843" y="910173"/>
            <a:ext cx="5548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Fácil acceso </a:t>
            </a:r>
            <a:r>
              <a:rPr lang="es-MX" sz="2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la información para</a:t>
            </a:r>
          </a:p>
          <a:p>
            <a:pPr algn="ctr"/>
            <a:r>
              <a:rPr lang="es-MX" sz="2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tomar </a:t>
            </a:r>
            <a:r>
              <a:rPr lang="es-MX" sz="24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decisiones acertadas con un clic</a:t>
            </a:r>
            <a:endParaRPr lang="es-CO" sz="2400" b="1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8A043EFA-EB74-4F35-BEDC-1B35E24E348B}"/>
              </a:ext>
            </a:extLst>
          </p:cNvPr>
          <p:cNvCxnSpPr/>
          <p:nvPr/>
        </p:nvCxnSpPr>
        <p:spPr>
          <a:xfrm>
            <a:off x="1039906" y="1933656"/>
            <a:ext cx="1037216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2" name="Gráfico 21">
            <a:extLst>
              <a:ext uri="{FF2B5EF4-FFF2-40B4-BE49-F238E27FC236}">
                <a16:creationId xmlns:a16="http://schemas.microsoft.com/office/drawing/2014/main" id="{3D612376-BCD5-4004-9526-CC8C41FCB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834" y="2546191"/>
            <a:ext cx="7379535" cy="2968779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D88FDF2-81C8-4334-B6CF-434CAB5F312F}"/>
              </a:ext>
            </a:extLst>
          </p:cNvPr>
          <p:cNvSpPr txBox="1"/>
          <p:nvPr/>
        </p:nvSpPr>
        <p:spPr>
          <a:xfrm>
            <a:off x="1807625" y="2633329"/>
            <a:ext cx="42883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Provee datos en </a:t>
            </a:r>
            <a:r>
              <a:rPr lang="es-MX" sz="16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línea y en tiempo real</a:t>
            </a:r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</a:p>
          <a:p>
            <a:pPr algn="ctr"/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busca </a:t>
            </a:r>
            <a:r>
              <a:rPr lang="es-MX" sz="16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patrones estadísticos </a:t>
            </a:r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significativos, </a:t>
            </a:r>
          </a:p>
          <a:p>
            <a:pPr algn="ctr"/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construye sistemas de información sinóptica</a:t>
            </a:r>
          </a:p>
          <a:p>
            <a:pPr algn="ctr"/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y </a:t>
            </a:r>
            <a:r>
              <a:rPr lang="es-MX" sz="16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orientada a la alta dirección.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C01DD5D-A0D3-4053-816E-FB4D0820707A}"/>
              </a:ext>
            </a:extLst>
          </p:cNvPr>
          <p:cNvSpPr txBox="1"/>
          <p:nvPr/>
        </p:nvSpPr>
        <p:spPr>
          <a:xfrm>
            <a:off x="2295740" y="4437752"/>
            <a:ext cx="3312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Permite </a:t>
            </a:r>
            <a:r>
              <a:rPr lang="es-MX" sz="16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evaluar</a:t>
            </a:r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forma objetiva </a:t>
            </a:r>
          </a:p>
          <a:p>
            <a:pPr algn="ctr"/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los </a:t>
            </a:r>
            <a:r>
              <a:rPr lang="es-MX" sz="16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resultados de la operación </a:t>
            </a:r>
          </a:p>
          <a:p>
            <a:pPr algn="ctr"/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 sus distintos procesos.</a:t>
            </a:r>
            <a:endParaRPr lang="es-MX" sz="1600" b="1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40C049A-7C06-4229-94D9-1E8D6852AFFB}"/>
              </a:ext>
            </a:extLst>
          </p:cNvPr>
          <p:cNvSpPr txBox="1"/>
          <p:nvPr/>
        </p:nvSpPr>
        <p:spPr>
          <a:xfrm>
            <a:off x="8255814" y="2756439"/>
            <a:ext cx="3281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Poner en marcha rápidamente </a:t>
            </a:r>
          </a:p>
          <a:p>
            <a:pPr algn="ctr"/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Sistemas  integrados de medición</a:t>
            </a:r>
          </a:p>
          <a:p>
            <a:pPr algn="ctr"/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para </a:t>
            </a:r>
            <a:r>
              <a:rPr lang="es-MX" sz="16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objetivos e indicadores</a:t>
            </a:r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s-MX" sz="1600" b="1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2471C72-442A-40EF-9D62-B6F4EB6E0459}"/>
              </a:ext>
            </a:extLst>
          </p:cNvPr>
          <p:cNvSpPr txBox="1"/>
          <p:nvPr/>
        </p:nvSpPr>
        <p:spPr>
          <a:xfrm>
            <a:off x="8032997" y="4473727"/>
            <a:ext cx="3727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Apoya el análisis de comportamientos</a:t>
            </a:r>
          </a:p>
          <a:p>
            <a:pPr algn="ctr"/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 la empresa y la </a:t>
            </a:r>
            <a:r>
              <a:rPr lang="es-MX" sz="16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toma de decisiones</a:t>
            </a:r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s-MX" sz="1600" b="1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763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81784C-A3FD-4CBF-B7C5-D5E4509FF3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Imagen 4" descr="Imagen que contiene persona, hombre, tabla, viendo&#10;&#10;Descripción generada automáticamente">
            <a:extLst>
              <a:ext uri="{FF2B5EF4-FFF2-40B4-BE49-F238E27FC236}">
                <a16:creationId xmlns:a16="http://schemas.microsoft.com/office/drawing/2014/main" id="{2A32F1E8-B0B0-4E85-9B8D-C84EC7AF0A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7" b="24330"/>
          <a:stretch/>
        </p:blipFill>
        <p:spPr>
          <a:xfrm>
            <a:off x="0" y="0"/>
            <a:ext cx="12192000" cy="685671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622EF04-5D45-43D5-9AFA-A9FE2464F4BB}"/>
              </a:ext>
            </a:extLst>
          </p:cNvPr>
          <p:cNvSpPr txBox="1"/>
          <p:nvPr/>
        </p:nvSpPr>
        <p:spPr>
          <a:xfrm>
            <a:off x="3782706" y="387904"/>
            <a:ext cx="46265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Ventajas de un </a:t>
            </a:r>
            <a:r>
              <a:rPr lang="es-MX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Software</a:t>
            </a:r>
          </a:p>
          <a:p>
            <a:pPr algn="ctr"/>
            <a:r>
              <a:rPr lang="es-MX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 la Nube</a:t>
            </a:r>
            <a:endParaRPr lang="es-CO" sz="3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D25FBA82-BF56-49F3-BA3E-B015FFC4E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86092" y="1542731"/>
            <a:ext cx="6219816" cy="486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78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D267762-F022-43D1-ADA3-2DA0CABE5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11"/>
            <a:ext cx="12192000" cy="686291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C6290B4-499A-48B9-B5C8-AE297713C48F}"/>
              </a:ext>
            </a:extLst>
          </p:cNvPr>
          <p:cNvSpPr txBox="1"/>
          <p:nvPr/>
        </p:nvSpPr>
        <p:spPr>
          <a:xfrm>
            <a:off x="1941368" y="432265"/>
            <a:ext cx="8309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Fácil análisis </a:t>
            </a: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 la información recolectada en tu Sistema Empresarial, </a:t>
            </a:r>
          </a:p>
          <a:p>
            <a:pPr algn="ctr"/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permitiendo identificar los factores que </a:t>
            </a:r>
            <a:r>
              <a:rPr lang="es-MX" sz="20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agregan valor a tu compañía</a:t>
            </a: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s-CO" sz="20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DFA7D7E7-37A2-4166-88DE-77C6C254A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2087" y="1289699"/>
            <a:ext cx="3727827" cy="3283224"/>
          </a:xfrm>
          <a:prstGeom prst="rect">
            <a:avLst/>
          </a:prstGeom>
        </p:spPr>
      </p:pic>
      <p:pic>
        <p:nvPicPr>
          <p:cNvPr id="5" name="Imagen 4" descr="Imagen que contiene frente, computadora, monitor, tabla&#10;&#10;Descripción generada automáticamente">
            <a:extLst>
              <a:ext uri="{FF2B5EF4-FFF2-40B4-BE49-F238E27FC236}">
                <a16:creationId xmlns:a16="http://schemas.microsoft.com/office/drawing/2014/main" id="{412C71EA-E4AF-4D04-983E-40E1D7C93C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6" t="24917" r="796" b="9306"/>
          <a:stretch/>
        </p:blipFill>
        <p:spPr>
          <a:xfrm>
            <a:off x="-97891" y="4860821"/>
            <a:ext cx="12289891" cy="199717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8E764BE-6E00-42FA-801F-87F94A3BC716}"/>
              </a:ext>
            </a:extLst>
          </p:cNvPr>
          <p:cNvSpPr txBox="1"/>
          <p:nvPr/>
        </p:nvSpPr>
        <p:spPr>
          <a:xfrm>
            <a:off x="3066911" y="5045040"/>
            <a:ext cx="59602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Fórmula indicadores de manera</a:t>
            </a:r>
          </a:p>
          <a:p>
            <a:pPr algn="ctr"/>
            <a:r>
              <a:rPr lang="es-MX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rápida y sencilla</a:t>
            </a:r>
            <a:endParaRPr lang="es-CO" sz="3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B128B36B-CD55-449C-978F-FBA634DF4C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08607" y="6237168"/>
            <a:ext cx="5974784" cy="3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703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125</Words>
  <Application>Microsoft Office PowerPoint</Application>
  <PresentationFormat>Panorámica</PresentationFormat>
  <Paragraphs>22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Roboto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ERP - Módulo MRP</dc:title>
  <dc:creator>Maria Fernanda Vargas Garzón</dc:creator>
  <cp:lastModifiedBy>Maria Fernanda Vargas Garzón</cp:lastModifiedBy>
  <cp:revision>16</cp:revision>
  <dcterms:created xsi:type="dcterms:W3CDTF">2020-08-18T16:19:53Z</dcterms:created>
  <dcterms:modified xsi:type="dcterms:W3CDTF">2020-08-18T20:00:38Z</dcterms:modified>
</cp:coreProperties>
</file>